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vinklet trekan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grpSp>
        <p:nvGrpSpPr>
          <p:cNvPr id="2" name="Grup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ihånds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ihånds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ihånds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tt linj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Vinkelteg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inkelteg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ihånds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ttvinklet trekan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tt linj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inkelteg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inkelteg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ihånds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ttvinklet trekan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tt linj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403A58-CE46-4FAF-9809-4B8560F5B21E}" type="datetimeFigureOut">
              <a:rPr lang="nb-NO" smtClean="0"/>
              <a:t>23.05.2017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FD518B-959D-477B-9F49-26F2048E59D6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Aktiviteter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b-NO" b="1" dirty="0" smtClean="0"/>
              <a:t>På Ullevålsveien skole 2017/2018</a:t>
            </a:r>
            <a:endParaRPr lang="nb-N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5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Vårfest for ungdomstrinnet i april</a:t>
            </a: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87" y="2628900"/>
            <a:ext cx="4371601" cy="24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5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Fest for barnetrinnet på skolen</a:t>
            </a:r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94" y="2514600"/>
            <a:ext cx="3999081" cy="293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17.mai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76" y="2571750"/>
            <a:ext cx="4245824" cy="272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Hagefest i juni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6537"/>
            <a:ext cx="2436093" cy="32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65" y="2348880"/>
            <a:ext cx="227822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år:</a:t>
            </a:r>
          </a:p>
          <a:p>
            <a:pPr marL="109728" indent="0">
              <a:buNone/>
            </a:pPr>
            <a:r>
              <a:rPr lang="nb-NO" dirty="0" smtClean="0"/>
              <a:t>	- </a:t>
            </a:r>
            <a:r>
              <a:rPr lang="nb-NO" dirty="0"/>
              <a:t>V</a:t>
            </a:r>
            <a:r>
              <a:rPr lang="nb-NO" dirty="0" smtClean="0"/>
              <a:t>interklubb nær juleferien</a:t>
            </a:r>
          </a:p>
          <a:p>
            <a:pPr marL="109728" indent="0">
              <a:buNone/>
            </a:pPr>
            <a:r>
              <a:rPr lang="nb-NO" dirty="0"/>
              <a:t>	</a:t>
            </a:r>
            <a:r>
              <a:rPr lang="nb-NO" dirty="0" smtClean="0"/>
              <a:t>- </a:t>
            </a:r>
            <a:r>
              <a:rPr lang="nb-NO" dirty="0" err="1" smtClean="0"/>
              <a:t>Halloween</a:t>
            </a:r>
            <a:r>
              <a:rPr lang="nb-NO" dirty="0" smtClean="0"/>
              <a:t> fest</a:t>
            </a:r>
          </a:p>
          <a:p>
            <a:pPr marL="109728" indent="0">
              <a:buNone/>
            </a:pPr>
            <a:r>
              <a:rPr lang="nb-NO" dirty="0"/>
              <a:t>	</a:t>
            </a:r>
            <a:r>
              <a:rPr lang="nb-NO" dirty="0" smtClean="0"/>
              <a:t>- Et vår arrangement</a:t>
            </a:r>
          </a:p>
          <a:p>
            <a:pPr marL="109728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Arrangementer i regi av FAU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61048"/>
            <a:ext cx="3086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Navn: Lene Fladberg – kommer en ny til høsten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Tlf.: 90258129</a:t>
            </a:r>
          </a:p>
          <a:p>
            <a:endParaRPr lang="nb-NO" dirty="0"/>
          </a:p>
          <a:p>
            <a:r>
              <a:rPr lang="nb-NO" dirty="0" smtClean="0"/>
              <a:t>Hun er på skolen hver onsdag.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Helsesøster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867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Foreldremøte i september</a:t>
            </a:r>
          </a:p>
          <a:p>
            <a:r>
              <a:rPr lang="nb-NO" dirty="0" smtClean="0"/>
              <a:t>Minimum to utviklingssamtaler</a:t>
            </a:r>
          </a:p>
          <a:p>
            <a:r>
              <a:rPr lang="nb-NO" dirty="0" smtClean="0"/>
              <a:t>Foreldremøte om videregående for 9. og 10. klasse i oktober/november</a:t>
            </a:r>
          </a:p>
          <a:p>
            <a:r>
              <a:rPr lang="nb-NO" dirty="0" smtClean="0"/>
              <a:t>Tett kontakt mellom skole og hjem</a:t>
            </a:r>
          </a:p>
          <a:p>
            <a:pPr marL="109728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 foresatte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16190"/>
            <a:ext cx="3240360" cy="18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Klassene har ansvar hver sin gang.</a:t>
            </a:r>
          </a:p>
          <a:p>
            <a:r>
              <a:rPr lang="nb-NO" dirty="0" smtClean="0"/>
              <a:t>Hver mandag morgen, </a:t>
            </a:r>
            <a:r>
              <a:rPr lang="nb-NO" dirty="0" err="1" smtClean="0"/>
              <a:t>ca</a:t>
            </a:r>
            <a:r>
              <a:rPr lang="nb-NO" dirty="0" smtClean="0"/>
              <a:t> 20 minutter.</a:t>
            </a:r>
          </a:p>
          <a:p>
            <a:r>
              <a:rPr lang="nb-NO" dirty="0" smtClean="0"/>
              <a:t>Innhold: </a:t>
            </a:r>
          </a:p>
          <a:p>
            <a:pPr marL="109728" indent="0">
              <a:buNone/>
            </a:pPr>
            <a:r>
              <a:rPr lang="nb-NO" dirty="0"/>
              <a:t>	</a:t>
            </a:r>
            <a:r>
              <a:rPr lang="nb-NO" dirty="0" smtClean="0"/>
              <a:t>- sang</a:t>
            </a:r>
          </a:p>
          <a:p>
            <a:pPr marL="109728" indent="0">
              <a:buNone/>
            </a:pPr>
            <a:r>
              <a:rPr lang="nb-NO" dirty="0"/>
              <a:t>	</a:t>
            </a:r>
            <a:r>
              <a:rPr lang="nb-NO" dirty="0" smtClean="0"/>
              <a:t>- quiz</a:t>
            </a:r>
          </a:p>
          <a:p>
            <a:pPr marL="109728" indent="0">
              <a:buNone/>
            </a:pPr>
            <a:r>
              <a:rPr lang="nb-NO" dirty="0"/>
              <a:t>	</a:t>
            </a:r>
            <a:r>
              <a:rPr lang="nb-NO" dirty="0" smtClean="0"/>
              <a:t>- bilder og film fra klassen</a:t>
            </a:r>
          </a:p>
          <a:p>
            <a:pPr marL="109728" indent="0">
              <a:buNone/>
            </a:pPr>
            <a:r>
              <a:rPr lang="nb-NO" dirty="0"/>
              <a:t>	</a:t>
            </a:r>
            <a:r>
              <a:rPr lang="nb-NO" dirty="0" smtClean="0"/>
              <a:t>- dans</a:t>
            </a:r>
          </a:p>
          <a:p>
            <a:pPr marL="109728" indent="0">
              <a:buNone/>
            </a:pPr>
            <a:r>
              <a:rPr lang="nb-NO" dirty="0"/>
              <a:t>	</a:t>
            </a:r>
            <a:r>
              <a:rPr lang="nb-NO" dirty="0" smtClean="0"/>
              <a:t>- </a:t>
            </a:r>
            <a:r>
              <a:rPr lang="nb-NO" dirty="0" err="1" smtClean="0"/>
              <a:t>sketjser</a:t>
            </a:r>
            <a:endParaRPr lang="nb-NO" dirty="0" smtClean="0"/>
          </a:p>
          <a:p>
            <a:pPr marL="109728" indent="0">
              <a:buNone/>
            </a:pPr>
            <a:r>
              <a:rPr lang="nb-NO" dirty="0" smtClean="0"/>
              <a:t>Og mye mer 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Fellessamlinger mandag morgen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3056"/>
            <a:ext cx="2757686" cy="27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7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		Kulturell skolesekk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 </a:t>
            </a:r>
            <a:endParaRPr lang="nb-NO" dirty="0" smtClean="0">
              <a:solidFill>
                <a:srgbClr val="DD4B39"/>
              </a:solidFill>
              <a:effectLst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3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Høst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dirty="0" smtClean="0">
              <a:solidFill>
                <a:srgbClr val="DD4B39"/>
              </a:solidFill>
              <a:effectLst/>
            </a:endParaRP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Vår med pizzafest  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Dugnader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83" y="4077072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Operasjon dagsverk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6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 i oktober</a:t>
            </a:r>
          </a:p>
          <a:p>
            <a:r>
              <a:rPr lang="nb-NO" dirty="0" smtClean="0"/>
              <a:t>En vinteraktivitetsdag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En vårdag/Hovedøya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 aktivitetsdager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362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Jul – og påskefrokost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2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Gudstjeneste og annet opplegg på </a:t>
            </a:r>
            <a:r>
              <a:rPr lang="nb-NO" dirty="0"/>
              <a:t>skolen til jul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7" y="170080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2" y="3572977"/>
            <a:ext cx="2190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5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Karneval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76500"/>
            <a:ext cx="3198465" cy="293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2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neskelig">
  <a:themeElements>
    <a:clrScheme name="Menneskelig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nneskelig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Menneskelig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113</Words>
  <Application>Microsoft Office PowerPoint</Application>
  <PresentationFormat>Skjermfremvisning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Menneskelig</vt:lpstr>
      <vt:lpstr>Aktiviteter </vt:lpstr>
      <vt:lpstr>Fellessamlinger mandag morgen</vt:lpstr>
      <vt:lpstr>PowerPoint-presentasjon</vt:lpstr>
      <vt:lpstr>Dugnader</vt:lpstr>
      <vt:lpstr>Operasjon dagsverk</vt:lpstr>
      <vt:lpstr>3 aktivitetsdager</vt:lpstr>
      <vt:lpstr>Jul – og påskefrokost</vt:lpstr>
      <vt:lpstr>Gudstjeneste og annet opplegg på skolen til jul </vt:lpstr>
      <vt:lpstr>Karneval</vt:lpstr>
      <vt:lpstr>Vårfest for ungdomstrinnet i april</vt:lpstr>
      <vt:lpstr>Fest for barnetrinnet på skolen</vt:lpstr>
      <vt:lpstr>17.mai</vt:lpstr>
      <vt:lpstr>Hagefest i juni</vt:lpstr>
      <vt:lpstr>Arrangementer i regi av FAU</vt:lpstr>
      <vt:lpstr>Helsesøster</vt:lpstr>
      <vt:lpstr>For foresatte</vt:lpstr>
    </vt:vector>
  </TitlesOfParts>
  <Company>Utdanningsetaten i Oslo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Aktiviteter</dc:title>
  <dc:creator>Marianne Schulerud</dc:creator>
  <cp:lastModifiedBy>Christian Huseby</cp:lastModifiedBy>
  <cp:revision>18</cp:revision>
  <dcterms:created xsi:type="dcterms:W3CDTF">2014-08-15T14:09:10Z</dcterms:created>
  <dcterms:modified xsi:type="dcterms:W3CDTF">2017-05-23T13:08:52Z</dcterms:modified>
</cp:coreProperties>
</file>